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6" r:id="rId2"/>
    <p:sldId id="269" r:id="rId3"/>
    <p:sldId id="256" r:id="rId4"/>
    <p:sldId id="257" r:id="rId5"/>
    <p:sldId id="267" r:id="rId6"/>
    <p:sldId id="270" r:id="rId7"/>
    <p:sldId id="259" r:id="rId8"/>
    <p:sldId id="260" r:id="rId9"/>
    <p:sldId id="271" r:id="rId10"/>
    <p:sldId id="261" r:id="rId11"/>
    <p:sldId id="262" r:id="rId12"/>
    <p:sldId id="263" r:id="rId13"/>
    <p:sldId id="265" r:id="rId14"/>
    <p:sldId id="264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1" autoAdjust="0"/>
    <p:restoredTop sz="94660"/>
  </p:normalViewPr>
  <p:slideViewPr>
    <p:cSldViewPr>
      <p:cViewPr>
        <p:scale>
          <a:sx n="75" d="100"/>
          <a:sy n="75" d="100"/>
        </p:scale>
        <p:origin x="-1410" y="-10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B5D7-71B5-4F09-89F6-FD7BA0DDFD4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8D93C-D141-4C33-AA32-82B2ADA67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1AAB-B0B2-4D64-A516-A31CCEA993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0D94-D80A-4E10-B416-D7D87217D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76166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сведений о доходах, расходах, об имуществе и обязательствах имущественного характера с использованием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 «Справки БК»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6"/>
            <a:ext cx="9144000" cy="51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32"/>
            <a:ext cx="6012162" cy="36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50859"/>
            <a:ext cx="5652120" cy="33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520" y="1858212"/>
            <a:ext cx="5475480" cy="32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96340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6"/>
            <a:ext cx="9144000" cy="51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1554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098" y="1923678"/>
            <a:ext cx="5213902" cy="321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90" y="0"/>
            <a:ext cx="5150346" cy="392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7654"/>
            <a:ext cx="6444208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9202" cy="35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870" y="1437624"/>
            <a:ext cx="5742130" cy="37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4"/>
            <a:ext cx="9144000" cy="51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340"/>
            <a:ext cx="9144000" cy="517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480"/>
            <a:ext cx="6285570" cy="377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85696"/>
            <a:ext cx="4644008" cy="30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1566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58" y="0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66"/>
            <a:ext cx="8568952" cy="51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28" y="16938"/>
            <a:ext cx="8544272" cy="512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5"/>
            <a:ext cx="9144000" cy="51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19</Words>
  <Application>Microsoft Office PowerPoint</Application>
  <PresentationFormat>Экран (16:9)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Представление сведений о доходах, расходах, об имуществе и обязательствах имущественного характера с использованием СПО «Справки БК»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blinova</dc:creator>
  <cp:lastModifiedBy>blinova</cp:lastModifiedBy>
  <cp:revision>37</cp:revision>
  <dcterms:created xsi:type="dcterms:W3CDTF">2019-02-04T12:11:15Z</dcterms:created>
  <dcterms:modified xsi:type="dcterms:W3CDTF">2019-02-06T05:16:35Z</dcterms:modified>
</cp:coreProperties>
</file>